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2"/>
  </p:notesMasterIdLst>
  <p:sldIdLst>
    <p:sldId id="256" r:id="rId6"/>
    <p:sldId id="268" r:id="rId7"/>
    <p:sldId id="263" r:id="rId8"/>
    <p:sldId id="264" r:id="rId9"/>
    <p:sldId id="266" r:id="rId10"/>
    <p:sldId id="267" r:id="rId11"/>
    <p:sldId id="257" r:id="rId12"/>
    <p:sldId id="258" r:id="rId13"/>
    <p:sldId id="259" r:id="rId14"/>
    <p:sldId id="265" r:id="rId15"/>
    <p:sldId id="272" r:id="rId16"/>
    <p:sldId id="271" r:id="rId17"/>
    <p:sldId id="269" r:id="rId18"/>
    <p:sldId id="260" r:id="rId19"/>
    <p:sldId id="261" r:id="rId20"/>
    <p:sldId id="27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01418263-4955-48C2-9A49-852323DDCA6F}"/>
    <pc:docChg chg="delSld modSld sldOrd">
      <pc:chgData name="Moraes,Marcia" userId="c9c67e8a-58e2-4733-9a1c-5d44fec4775b" providerId="ADAL" clId="{01418263-4955-48C2-9A49-852323DDCA6F}" dt="2023-01-11T02:15:57.408" v="4" actId="6549"/>
      <pc:docMkLst>
        <pc:docMk/>
      </pc:docMkLst>
      <pc:sldChg chg="ord modTransition">
        <pc:chgData name="Moraes,Marcia" userId="c9c67e8a-58e2-4733-9a1c-5d44fec4775b" providerId="ADAL" clId="{01418263-4955-48C2-9A49-852323DDCA6F}" dt="2023-01-11T02:14:25.537" v="1"/>
        <pc:sldMkLst>
          <pc:docMk/>
          <pc:sldMk cId="1304795777" sldId="263"/>
        </pc:sldMkLst>
      </pc:sldChg>
      <pc:sldChg chg="modTransition">
        <pc:chgData name="Moraes,Marcia" userId="c9c67e8a-58e2-4733-9a1c-5d44fec4775b" providerId="ADAL" clId="{01418263-4955-48C2-9A49-852323DDCA6F}" dt="2023-01-11T02:14:31.305" v="2"/>
        <pc:sldMkLst>
          <pc:docMk/>
          <pc:sldMk cId="3780115089" sldId="264"/>
        </pc:sldMkLst>
      </pc:sldChg>
      <pc:sldChg chg="modSp">
        <pc:chgData name="Moraes,Marcia" userId="c9c67e8a-58e2-4733-9a1c-5d44fec4775b" providerId="ADAL" clId="{01418263-4955-48C2-9A49-852323DDCA6F}" dt="2023-01-11T02:15:57.408" v="4" actId="6549"/>
        <pc:sldMkLst>
          <pc:docMk/>
          <pc:sldMk cId="2467247997" sldId="271"/>
        </pc:sldMkLst>
        <pc:spChg chg="mod">
          <ac:chgData name="Moraes,Marcia" userId="c9c67e8a-58e2-4733-9a1c-5d44fec4775b" providerId="ADAL" clId="{01418263-4955-48C2-9A49-852323DDCA6F}" dt="2023-01-11T02:15:57.408" v="4" actId="6549"/>
          <ac:spMkLst>
            <pc:docMk/>
            <pc:sldMk cId="2467247997" sldId="271"/>
            <ac:spMk id="3" creationId="{20061550-1EF6-4CF3-8A83-752222B740B5}"/>
          </ac:spMkLst>
        </pc:spChg>
      </pc:sldChg>
      <pc:sldChg chg="del">
        <pc:chgData name="Moraes,Marcia" userId="c9c67e8a-58e2-4733-9a1c-5d44fec4775b" providerId="ADAL" clId="{01418263-4955-48C2-9A49-852323DDCA6F}" dt="2023-01-11T02:15:04.824" v="3" actId="2696"/>
        <pc:sldMkLst>
          <pc:docMk/>
          <pc:sldMk cId="423453208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19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hyperlink" Target="https://www.chhs.colostate.edu/al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nl:User:Algo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338654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Class FRIDAY</a:t>
            </a:r>
          </a:p>
          <a:p>
            <a:pPr lvl="1"/>
            <a:r>
              <a:rPr lang="en-US" dirty="0"/>
              <a:t>Reading 1 done </a:t>
            </a:r>
            <a:r>
              <a:rPr lang="en-US" b="1" dirty="0"/>
              <a:t>before</a:t>
            </a:r>
            <a:r>
              <a:rPr lang="en-US" dirty="0"/>
              <a:t> Friday</a:t>
            </a:r>
          </a:p>
          <a:p>
            <a:pPr lvl="1"/>
            <a:r>
              <a:rPr lang="en-US" dirty="0" err="1"/>
              <a:t>iClicker</a:t>
            </a:r>
            <a:r>
              <a:rPr lang="en-US" dirty="0"/>
              <a:t> Setup by Friday</a:t>
            </a:r>
          </a:p>
          <a:p>
            <a:pPr lvl="1"/>
            <a:r>
              <a:rPr lang="en-US" dirty="0"/>
              <a:t>Lab Thursday is to help with that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21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63D300-0A32-45B7-B0AC-D4AB4979D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1CF95-8D9E-4903-979C-D7D589E9CE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EA99C7-83E9-4CD2-848B-EB412EFC4C2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92c41bee-f0ee-4aa6-9399-a35fbb88351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06ed288-fd75-4b50-bbed-f5a5df88c31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1129</Words>
  <Application>Microsoft Office PowerPoint</Application>
  <PresentationFormat>On-screen Show (16:9)</PresentationFormat>
  <Paragraphs>193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Weekly Announcements! </vt:lpstr>
      <vt:lpstr>Who Am I?</vt:lpstr>
      <vt:lpstr>Instructor: Who Am I?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Labs</vt:lpstr>
      <vt:lpstr>Help Sessions</vt:lpstr>
      <vt:lpstr>MS Teams!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24</cp:revision>
  <dcterms:modified xsi:type="dcterms:W3CDTF">2023-01-11T02:16:11Z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